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C8E64E-1EC3-4938-A8A6-1C225C7C4164}" type="datetimeFigureOut">
              <a:rPr lang="zh-CN" altLang="en-US" smtClean="0"/>
              <a:t>2019/7/23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014C0-AB27-4850-BC8D-F115686C44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9683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014C0-AB27-4850-BC8D-F115686C44F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5231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014C0-AB27-4850-BC8D-F115686C44F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0811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D014C0-AB27-4850-BC8D-F115686C44F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903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3F22E-D200-4E4D-ABF5-B963ECF0C7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A4FFEB-B014-9542-B2C2-7EF5A3C41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360E4-6325-594E-8F22-F41A0CC4F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FACF8-9E7F-E84B-A056-5DBBFF940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58D4A-E02D-6647-BDA0-C46368056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656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47AA6-E6D5-A446-BBCC-9675A059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E4A512-9E4D-A742-986A-CB526F34E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1E49D-3BF6-5647-A574-535EEA5BA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FC196-E774-EA49-BD4A-ECBCC745C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2EA4E-61B1-CE42-8F5F-9AA5DE6BD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155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C38571-60F4-4D49-AC17-421A2F28C4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A11324-993B-BB49-B5A7-BBA363AE9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799C0-B59F-DA48-8C95-6F1AC3042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B1FDA-8B67-BC48-9FFA-951119CBF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F5DEE-6003-BE49-93D3-9E209C20E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60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A583F-2ED7-4F4E-B4B0-364658D29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44B17-C767-F44A-A06D-BB4542EDC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08823C-F918-914E-BE7F-864D8085D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66FCE-F2E7-034E-B0AB-558DB0E05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4262F4-24E8-7747-8F48-B541DBCEF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376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F24EF-6624-BD4E-9222-0B3821888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B8-0CF8-A744-820C-797448F5B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BB455-315F-3842-BE92-6C01FC56A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8AF96-3C46-7349-BE7A-DEDD5C5B0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10A3B-C3AD-A241-B404-AD2E7584E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97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CA708-9D20-EB4F-8972-540EB91FD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AB4CC-0C65-DA41-A44A-BC7551327E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DE816F-66F2-AC41-BCF6-2220E75D66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DC7000-F5E5-A14F-9D74-F5EDC307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23CEDC-7BEE-FF40-A54D-C897DB7B3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2F0E4-6F15-8E4C-96AA-DA4EE939B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838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ECA74-1BEF-5949-A82A-ACCEA7463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A76C9-4D84-9A43-834E-11AC7A668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9B9A0F-28D1-674A-ABB4-1D18E03320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0E55DB-E9EA-CC42-B2F1-0E9A3F7C41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83D8DF-9F53-914C-AF7C-E3DCA2129B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BC7800-2765-AE4C-8AC6-B23A556B6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D8CFE0-0E08-4E42-940E-BBF3D6AD0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02BAAA-D00B-0441-AAFF-3C560B583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721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10643-18A7-BA4E-8C09-D26E2EA82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22E6BA-0BF2-BF42-9D05-501C1C2B6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68BABE-1279-5B4D-B135-35104C672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D14D66-2C8B-D149-9654-01B8EEA57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629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114FAC-7BBE-9648-B9AF-050891541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315C18-D00E-6E4A-A9FA-1AEEC1935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1FB0B-91AA-B24F-97C0-ABD3FDF52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633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C5575-0397-CC41-85BF-B3F591906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9F0B4-22D3-3644-AED6-386CAE838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66D670-FC41-D646-A2EA-019873BAAC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F51612-E407-F744-98DC-751F7A8D2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4652A7-00B9-2544-9C60-75171CAC4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16B7A8-0260-EC41-B33B-02C8D2B24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0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6782-9E91-6946-8688-4BEDE40AA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5251D5-9C39-054D-8EE6-B9646F5135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245193-03B8-E543-BEB5-EC777E3B70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9FA897-F29F-4D4D-994D-0FA47B887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409ED1-F6A9-014A-8DF6-862E7D961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54336-DC15-DB42-810D-941E38AC8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509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DE2CBD-D04C-1543-AC8E-6366F4B89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50C618-4764-8E4E-9E15-9F94DBA76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51386-823D-DE44-9821-E666A8B670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8DF5C-D888-F644-8F23-DC5E0B5FF97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338CA-A214-E94E-8843-8F07264483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6D415-B103-FB40-AE0E-FDC68AD68F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4FE828-9746-9746-B213-0FEA2E4A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052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270350C-FF78-AD4E-9DCD-AEAB1A948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062" y="890750"/>
            <a:ext cx="8302453" cy="4776950"/>
          </a:xfrm>
          <a:prstGeom prst="rect">
            <a:avLst/>
          </a:prstGeom>
        </p:spPr>
      </p:pic>
      <p:sp>
        <p:nvSpPr>
          <p:cNvPr id="10" name="Action Button: Forward or Next 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729F346B-407E-A542-94D8-6014369E2182}"/>
              </a:ext>
            </a:extLst>
          </p:cNvPr>
          <p:cNvSpPr/>
          <p:nvPr/>
        </p:nvSpPr>
        <p:spPr>
          <a:xfrm>
            <a:off x="10047890" y="2669629"/>
            <a:ext cx="1019503" cy="106154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036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own Arrow 3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F80F0B8-EB0D-004B-B6A5-9B77A119E9E1}"/>
              </a:ext>
            </a:extLst>
          </p:cNvPr>
          <p:cNvSpPr/>
          <p:nvPr/>
        </p:nvSpPr>
        <p:spPr>
          <a:xfrm rot="10800000">
            <a:off x="9932276" y="840827"/>
            <a:ext cx="1240221" cy="11666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AE9093A-DF6B-4040-B4E2-25F3329EBDBD}"/>
              </a:ext>
            </a:extLst>
          </p:cNvPr>
          <p:cNvSpPr/>
          <p:nvPr/>
        </p:nvSpPr>
        <p:spPr>
          <a:xfrm>
            <a:off x="9932275" y="4367048"/>
            <a:ext cx="1240221" cy="11666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ction Button: Home 5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7E973179-6A24-8D4D-AACD-7E12D0C13A27}"/>
              </a:ext>
            </a:extLst>
          </p:cNvPr>
          <p:cNvSpPr/>
          <p:nvPr/>
        </p:nvSpPr>
        <p:spPr>
          <a:xfrm>
            <a:off x="10026868" y="2677510"/>
            <a:ext cx="1051034" cy="1019504"/>
          </a:xfrm>
          <a:prstGeom prst="actionButtonHo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C81E65E-55B2-2F4D-939F-2977E5E0E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904" y="798782"/>
            <a:ext cx="6919310" cy="518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978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own Arrow 3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F80F0B8-EB0D-004B-B6A5-9B77A119E9E1}"/>
              </a:ext>
            </a:extLst>
          </p:cNvPr>
          <p:cNvSpPr/>
          <p:nvPr/>
        </p:nvSpPr>
        <p:spPr>
          <a:xfrm rot="10800000">
            <a:off x="9932276" y="840827"/>
            <a:ext cx="1240221" cy="11666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AE9093A-DF6B-4040-B4E2-25F3329EBDBD}"/>
              </a:ext>
            </a:extLst>
          </p:cNvPr>
          <p:cNvSpPr/>
          <p:nvPr/>
        </p:nvSpPr>
        <p:spPr>
          <a:xfrm>
            <a:off x="9932275" y="4367048"/>
            <a:ext cx="1240221" cy="11666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ction Button: Home 5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7E973179-6A24-8D4D-AACD-7E12D0C13A27}"/>
              </a:ext>
            </a:extLst>
          </p:cNvPr>
          <p:cNvSpPr/>
          <p:nvPr/>
        </p:nvSpPr>
        <p:spPr>
          <a:xfrm>
            <a:off x="10026868" y="2677510"/>
            <a:ext cx="1051034" cy="1019504"/>
          </a:xfrm>
          <a:prstGeom prst="actionButtonHo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D1A1CC-A92F-684C-8C95-16569CE2C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917" y="670035"/>
            <a:ext cx="6716109" cy="503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61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270350C-FF78-AD4E-9DCD-AEAB1A948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062" y="890750"/>
            <a:ext cx="8302453" cy="4776950"/>
          </a:xfrm>
          <a:prstGeom prst="rect">
            <a:avLst/>
          </a:prstGeom>
        </p:spPr>
      </p:pic>
      <p:sp>
        <p:nvSpPr>
          <p:cNvPr id="10" name="Action Button: Forward or Next 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729F346B-407E-A542-94D8-6014369E2182}"/>
              </a:ext>
            </a:extLst>
          </p:cNvPr>
          <p:cNvSpPr/>
          <p:nvPr/>
        </p:nvSpPr>
        <p:spPr>
          <a:xfrm>
            <a:off x="10047890" y="2669629"/>
            <a:ext cx="1019503" cy="1061544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53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3</Words>
  <Application>Microsoft Office PowerPoint</Application>
  <PresentationFormat>宽屏</PresentationFormat>
  <Paragraphs>3</Paragraphs>
  <Slides>4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Qian, Shengyi</dc:creator>
  <cp:lastModifiedBy>Tang Wenda</cp:lastModifiedBy>
  <cp:revision>3</cp:revision>
  <dcterms:created xsi:type="dcterms:W3CDTF">2019-07-12T05:28:50Z</dcterms:created>
  <dcterms:modified xsi:type="dcterms:W3CDTF">2019-07-23T13:41:23Z</dcterms:modified>
</cp:coreProperties>
</file>

<file path=docProps/thumbnail.jpeg>
</file>